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298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5" r:id="rId60"/>
    <p:sldId id="314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F6CEDF54-EFBB-4033-A995-171988CADA53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A68755B-B430-460A-8C9C-506891268A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Environmental and Natural Resources management 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Mr. Johnson</a:t>
            </a:r>
          </a:p>
          <a:p>
            <a:r>
              <a:rPr lang="en-US" dirty="0" smtClean="0"/>
              <a:t>Covington FFA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49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9" y="1971675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9136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320-Quail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984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18936"/>
            <a:ext cx="28479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638036"/>
            <a:ext cx="16764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394"/>
            <a:ext cx="18859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4959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702-ASIAN Long HORNED BEETLE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144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25050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196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0942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709-Feral Hog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30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OPPOSUM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569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77" y="17526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6348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2925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232-skunk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61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175" y="2181225"/>
            <a:ext cx="270510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9850" y="2157412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C:\Users\jjohnson1\Pictures\100JLCAM\DSCF032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67176" y="1838424"/>
            <a:ext cx="3200400" cy="28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jjohnson1\Pictures\100JLCAM\DSCF04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7662" y="4757738"/>
            <a:ext cx="1828800" cy="160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69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203-beaver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BEAVER HIDE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06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42" y="2286000"/>
            <a:ext cx="18669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52712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416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Muskrat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80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0" y="2541814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09800"/>
            <a:ext cx="16002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92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Muskrat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20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897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93425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88164"/>
            <a:ext cx="259080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766" y="44196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607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 squirrel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641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6781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54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WOODCHUCK TRACKS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23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670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612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WOODCHUCK SKULL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06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06824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06824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468974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81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BOBCAT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39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0712"/>
            <a:ext cx="24003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115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TAIL DEER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43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203-Beaver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284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67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2743200"/>
            <a:ext cx="18669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91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Grey wolf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53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3200"/>
            <a:ext cx="30289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90837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55716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Beaver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05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4600"/>
            <a:ext cx="23526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6222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572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297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Porcupine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775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3048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41545"/>
            <a:ext cx="14859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874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Porcupine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897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42862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814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40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Jack rabbit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52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7848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6889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2895600"/>
            <a:ext cx="3810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3915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Bobcat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2465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426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792" y="4572000"/>
            <a:ext cx="276446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5635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Raccoon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967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8953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16020"/>
            <a:ext cx="443405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029200"/>
            <a:ext cx="196215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276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Mallard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9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49" y="2057400"/>
            <a:ext cx="28384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67000"/>
            <a:ext cx="1905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72000"/>
            <a:ext cx="3543300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060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Cotton tail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34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00250"/>
            <a:ext cx="57150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4276530"/>
            <a:ext cx="219075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995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Bald eagle tracks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7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211-coyote pelt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792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14" y="1981200"/>
            <a:ext cx="278130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724400"/>
            <a:ext cx="32575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1812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tail deer jaw bone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3781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800"/>
            <a:ext cx="23241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5" y="2209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675" y="3886200"/>
            <a:ext cx="3657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042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Wood duck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816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3600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1893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530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White tail deer antlers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9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812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6646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Muskrat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841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676400"/>
            <a:ext cx="3429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18384"/>
            <a:ext cx="518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0143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Cottontail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8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33600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62150"/>
            <a:ext cx="24193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038600"/>
            <a:ext cx="20097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08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9800"/>
            <a:ext cx="181668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343149"/>
            <a:ext cx="43053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6608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ELK </a:t>
            </a:r>
            <a:r>
              <a:rPr lang="en-US" dirty="0" err="1" smtClean="0"/>
              <a:t>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944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22098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4000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5979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Chipmunk scat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045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00250"/>
            <a:ext cx="19145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343400"/>
            <a:ext cx="3657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2665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Wolf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379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2862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428" y="4267200"/>
            <a:ext cx="3048571" cy="203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5317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552117"/>
            <a:ext cx="19050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2200"/>
            <a:ext cx="2381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91000"/>
            <a:ext cx="1486856" cy="1941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0964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203-Beaver tracks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11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800600"/>
            <a:ext cx="4191000" cy="1828800"/>
          </a:xfrm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28800"/>
            <a:ext cx="17430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8787"/>
            <a:ext cx="355962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606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Coyote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COYOTE SKULL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4767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312-Great horned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0896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24479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886200"/>
            <a:ext cx="52387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1127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231-Fox squirrel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669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05000"/>
            <a:ext cx="3581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676400"/>
            <a:ext cx="2514601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8963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231-Red fox hide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713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24025"/>
            <a:ext cx="401955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572000"/>
            <a:ext cx="1428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4166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227-Porcupine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3769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828800"/>
            <a:ext cx="1905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631233"/>
            <a:ext cx="2105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834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235-Woodchuck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325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2476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09192"/>
            <a:ext cx="259079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22576"/>
            <a:ext cx="3846703" cy="194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73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676400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16" y="4092834"/>
            <a:ext cx="1990725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jjohnson1\Pictures\100JLCAM\DSCF031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6983" y="3907145"/>
            <a:ext cx="2996936" cy="26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0820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230-Raccoon track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240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05000"/>
            <a:ext cx="26003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810000"/>
            <a:ext cx="22574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1998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317-Mallard duck mount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096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661" y="1905000"/>
            <a:ext cx="2686050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69342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33800"/>
            <a:ext cx="2742811" cy="274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054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116-Mammal traps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543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52013"/>
            <a:ext cx="285750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1190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109-Fish measuring board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481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63012"/>
            <a:ext cx="25082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5963"/>
            <a:ext cx="27418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43400"/>
            <a:ext cx="274594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75066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323-Sandhill crane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557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39599" y="-7010400"/>
            <a:ext cx="291006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3352799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230-raccoon pelt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5570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206-Black bear skull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9938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28800"/>
            <a:ext cx="3810000" cy="253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286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495800"/>
            <a:ext cx="248602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70466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115-binoculars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1468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9" y="2188029"/>
            <a:ext cx="285864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685800" y="4114800"/>
            <a:ext cx="838200" cy="457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1" t="34014" r="30500" b="23026"/>
          <a:stretch/>
        </p:blipFill>
        <p:spPr bwMode="auto">
          <a:xfrm>
            <a:off x="4038600" y="2362200"/>
            <a:ext cx="2746771" cy="231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ft Arrow 7"/>
          <p:cNvSpPr/>
          <p:nvPr/>
        </p:nvSpPr>
        <p:spPr>
          <a:xfrm>
            <a:off x="6158946" y="2769637"/>
            <a:ext cx="130865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50" y="460932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6971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321-QUAIL WING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464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194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5042224" y="2057400"/>
            <a:ext cx="1981200" cy="838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What do I say?</a:t>
            </a:r>
            <a:endParaRPr 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778773"/>
            <a:ext cx="1371600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267200"/>
            <a:ext cx="28670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1677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231-Red fox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907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2209800" cy="206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83304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19431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iped Right Arrow 3"/>
          <p:cNvSpPr/>
          <p:nvPr/>
        </p:nvSpPr>
        <p:spPr>
          <a:xfrm>
            <a:off x="1981200" y="4876800"/>
            <a:ext cx="2971800" cy="609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9104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325-Turkey Spurs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125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14600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86000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343400"/>
            <a:ext cx="244009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43321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270</TotalTime>
  <Words>142</Words>
  <Application>Microsoft Office PowerPoint</Application>
  <PresentationFormat>On-screen Show (4:3)</PresentationFormat>
  <Paragraphs>58</Paragraphs>
  <Slides>104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5" baseType="lpstr">
      <vt:lpstr>Opulent</vt:lpstr>
      <vt:lpstr>Environmental and Natural Resources management  2013</vt:lpstr>
      <vt:lpstr>PowerPoint Presentation</vt:lpstr>
      <vt:lpstr>203-Beaver Skull</vt:lpstr>
      <vt:lpstr>PowerPoint Presentation</vt:lpstr>
      <vt:lpstr>211-coyote pelt</vt:lpstr>
      <vt:lpstr>PowerPoint Presentation</vt:lpstr>
      <vt:lpstr>Coyote skull</vt:lpstr>
      <vt:lpstr>PowerPoint Presentation</vt:lpstr>
      <vt:lpstr>230-raccoon pelt</vt:lpstr>
      <vt:lpstr>PowerPoint Presentation</vt:lpstr>
      <vt:lpstr>OPPOSUM HIDE</vt:lpstr>
      <vt:lpstr>PowerPoint Presentation</vt:lpstr>
      <vt:lpstr>232-skunk hide</vt:lpstr>
      <vt:lpstr>PowerPoint Presentation</vt:lpstr>
      <vt:lpstr>203-beaver hide</vt:lpstr>
      <vt:lpstr>PowerPoint Presentation</vt:lpstr>
      <vt:lpstr>Muskrat hide</vt:lpstr>
      <vt:lpstr>PowerPoint Presentation</vt:lpstr>
      <vt:lpstr>Muskrat skull</vt:lpstr>
      <vt:lpstr>PowerPoint Presentation</vt:lpstr>
      <vt:lpstr>Grey squirrel skull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BOBCAT HIDE</vt:lpstr>
      <vt:lpstr>PowerPoint Presentation</vt:lpstr>
      <vt:lpstr>WHITE TAIL DEER SCAT</vt:lpstr>
      <vt:lpstr>PowerPoint Presentation</vt:lpstr>
      <vt:lpstr>Grey wolf scat</vt:lpstr>
      <vt:lpstr>PowerPoint Presentation</vt:lpstr>
      <vt:lpstr>Beaver Scat</vt:lpstr>
      <vt:lpstr>PowerPoint Presentation</vt:lpstr>
      <vt:lpstr>Porcupine scat</vt:lpstr>
      <vt:lpstr>PowerPoint Presentation</vt:lpstr>
      <vt:lpstr>Porcupine skull</vt:lpstr>
      <vt:lpstr>PowerPoint Presentation</vt:lpstr>
      <vt:lpstr>Jack rabbit skull</vt:lpstr>
      <vt:lpstr>PowerPoint Presentation</vt:lpstr>
      <vt:lpstr>Bobcat skull</vt:lpstr>
      <vt:lpstr>PowerPoint Presentation</vt:lpstr>
      <vt:lpstr>Raccoon skull</vt:lpstr>
      <vt:lpstr>PowerPoint Presentation</vt:lpstr>
      <vt:lpstr>Mallard track</vt:lpstr>
      <vt:lpstr>PowerPoint Presentation</vt:lpstr>
      <vt:lpstr>Cotton tail track</vt:lpstr>
      <vt:lpstr>PowerPoint Presentation</vt:lpstr>
      <vt:lpstr>Bald eagle tracks</vt:lpstr>
      <vt:lpstr>PowerPoint Presentation</vt:lpstr>
      <vt:lpstr>White tail deer jaw bone</vt:lpstr>
      <vt:lpstr>PowerPoint Presentation</vt:lpstr>
      <vt:lpstr>Wood duck mount</vt:lpstr>
      <vt:lpstr>PowerPoint Presentation</vt:lpstr>
      <vt:lpstr>White tail deer antlers</vt:lpstr>
      <vt:lpstr>PowerPoint Presentation</vt:lpstr>
      <vt:lpstr>Muskrat scat</vt:lpstr>
      <vt:lpstr>PowerPoint Presentation</vt:lpstr>
      <vt:lpstr>Cottontail scat</vt:lpstr>
      <vt:lpstr>PowerPoint Presentation</vt:lpstr>
      <vt:lpstr>ELK SKUll</vt:lpstr>
      <vt:lpstr>PowerPoint Presentation</vt:lpstr>
      <vt:lpstr>Chipmunk scat</vt:lpstr>
      <vt:lpstr>PowerPoint Presentation</vt:lpstr>
      <vt:lpstr>Wolf track</vt:lpstr>
      <vt:lpstr>PowerPoint Presentation</vt:lpstr>
      <vt:lpstr>PowerPoint Presentation</vt:lpstr>
      <vt:lpstr>203-Beaver tracks</vt:lpstr>
      <vt:lpstr>PowerPoint Presentation</vt:lpstr>
      <vt:lpstr>312-Great horned owl</vt:lpstr>
      <vt:lpstr>PowerPoint Presentation</vt:lpstr>
      <vt:lpstr>231-Fox squirrel hide</vt:lpstr>
      <vt:lpstr>PowerPoint Presentation</vt:lpstr>
      <vt:lpstr>231-Red fox hide</vt:lpstr>
      <vt:lpstr>PowerPoint Presentation</vt:lpstr>
      <vt:lpstr>227-Porcupine track</vt:lpstr>
      <vt:lpstr>PowerPoint Presentation</vt:lpstr>
      <vt:lpstr>235-Woodchuck track</vt:lpstr>
      <vt:lpstr>PowerPoint Presentation</vt:lpstr>
      <vt:lpstr>230-Raccoon track</vt:lpstr>
      <vt:lpstr>PowerPoint Presentation</vt:lpstr>
      <vt:lpstr>317-Mallard duck mount</vt:lpstr>
      <vt:lpstr>PowerPoint Presentation</vt:lpstr>
      <vt:lpstr>116-Mammal traps</vt:lpstr>
      <vt:lpstr>PowerPoint Presentation</vt:lpstr>
      <vt:lpstr>109-Fish measuring board</vt:lpstr>
      <vt:lpstr>PowerPoint Presentation</vt:lpstr>
      <vt:lpstr>323-Sandhill crane</vt:lpstr>
      <vt:lpstr>PowerPoint Presentation</vt:lpstr>
      <vt:lpstr>206-Black bear skull</vt:lpstr>
      <vt:lpstr>PowerPoint Presentation</vt:lpstr>
      <vt:lpstr>115-binoculars</vt:lpstr>
      <vt:lpstr>PowerPoint Presentation</vt:lpstr>
      <vt:lpstr>321-QUAIL WING</vt:lpstr>
      <vt:lpstr>PowerPoint Presentation</vt:lpstr>
      <vt:lpstr>231-Red fox</vt:lpstr>
      <vt:lpstr>PowerPoint Presentation</vt:lpstr>
      <vt:lpstr>325-Turkey Spurs</vt:lpstr>
      <vt:lpstr>PowerPoint Presentation</vt:lpstr>
      <vt:lpstr>320-Quail</vt:lpstr>
      <vt:lpstr>PowerPoint Presentation</vt:lpstr>
      <vt:lpstr>702-ASIAN Long HORNED BEETLE</vt:lpstr>
      <vt:lpstr>PowerPoint Presentation</vt:lpstr>
      <vt:lpstr>709-Feral Hog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and Natural Resources management  2013</dc:title>
  <dc:creator>Jerry Johnson</dc:creator>
  <cp:lastModifiedBy>Jerry Johnson</cp:lastModifiedBy>
  <cp:revision>19</cp:revision>
  <dcterms:created xsi:type="dcterms:W3CDTF">2014-05-14T13:13:04Z</dcterms:created>
  <dcterms:modified xsi:type="dcterms:W3CDTF">2014-05-14T17:44:00Z</dcterms:modified>
</cp:coreProperties>
</file>